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 varScale="1">
        <p:scale>
          <a:sx n="90" d="100"/>
          <a:sy n="90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642EE-FBAC-EB34-6228-ECA89899A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995B4-28EE-49E0-1A18-39AF3E76A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5CE84-AB42-9000-F08E-86814BCB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0D2AC-20FD-92F4-6A15-F12AD844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AA7AF-D2A6-7811-9C5B-C3A606BD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9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02A8-9174-61D0-32AC-64340C9B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6031B-C843-2521-9950-80CB60DC9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FD161-E5CB-82CF-E15E-055DBB6A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2626F-F41B-35B6-EF4C-EF1B2649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CDE58-99FE-45E7-56E3-4D13C9FB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6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4A24B3-55CD-F9CD-7E67-8A8F85D05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074D7-F9AA-30AB-2FFA-7E5C5A1EB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2DAEA-B78B-CFE6-2B4C-3CAD2D59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2CF7-F7A6-820A-C413-AE5BF4EC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A5595-1C2B-7732-4BA2-4C5AD1B7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5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473F-44EE-240D-0187-1E0843DB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61AF1-BAF9-9F87-2B9F-01F7B92C5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3A444-8633-F19D-5E9C-91BE7522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00648-AD32-D01F-17AB-3CC2D822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8120-6DC4-403E-D79F-73FF424A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1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02AD3-ADAF-AFD4-C4DF-72618A2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966B6-FF11-AC3E-DCBB-589536A12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D5EE8-8297-B06D-F3E8-35D4D88D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D52C5-EA6B-DCC4-5322-C8628B7B3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94FFF-2C9F-0C22-26B8-04C464D3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5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B77E-9216-2897-B41A-972BC68B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1E1C-13BF-96DE-8149-91FED27A3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8D07A-1F26-C648-1083-588B87C2E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604FB-B3C8-637B-54AF-A4EF9711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50AE7-B157-9732-F96E-64AD646F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61E6F-8E90-D808-CA14-5DFC39D6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8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AF10-282D-EC48-76B1-17E7DA40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C379F-24EA-7E68-60C7-7503D9495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F45A0-25E2-42A3-DA9C-A9C29C634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F4807-D0A6-3ADE-88F9-65E26F0A5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D40A00-F9E3-8ADC-A051-CDD814E1E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907FC-8197-9E0B-77B8-17AD99EF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F86E4B-B1CD-44C3-197C-860BDAB5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27F06B-E2AA-EEB5-1830-60C26D6C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4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6A45E-BC6E-0094-D054-C8AFFD57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3821D-94DC-53F6-3756-FEDA8DDB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F261F-FF43-EEE6-45D4-C79DC82E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A7837-53EC-B528-F0F0-60E8A7CFE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A08928-5A6B-66EA-23F1-50FA3CAC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FAC873-E969-06FB-3517-C80716C8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57D4D-3C97-DDD1-E438-4E4AC099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2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EA5C-87F4-B53C-D395-8E6BB26A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02563-77CF-8C2C-AEC0-49FAC6C28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A1631-CA8C-274F-3889-3AFD6284E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306EB-EEF7-1D75-484E-A7240816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59F08-5852-F812-0777-921DD4C4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20F66-40A7-14C8-CB78-D15FFC5F8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5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E00BD-C2EE-432B-F35B-C2D9CA55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F5AC-50DC-57A4-CF05-549EF6E7A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CAADD-4C5D-D220-EF05-C1A2F9000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C0018-D644-29DE-646D-DF01B2FE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E6117-6E23-76D7-27FB-E9E30EC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33F6C-D721-A550-B87A-6BAF7944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2BC58-04FE-1381-8B7C-7371836E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A8071-3476-3671-86F6-0228E5BBE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EAF3C-A52D-7B33-DC82-38630DB83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A0507E-2A4F-EE4C-BB02-7D7B9C22F2D2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16D08-A65E-822E-2059-487227393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34A5B-33B9-5519-353B-B17B174F8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A0B3DB-B544-0A41-88AC-7151EFE0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19F79-EBE0-18DA-65F9-862A5E318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7" y="640080"/>
            <a:ext cx="4419840" cy="3566160"/>
          </a:xfrm>
        </p:spPr>
        <p:txBody>
          <a:bodyPr anchor="b">
            <a:noAutofit/>
          </a:bodyPr>
          <a:lstStyle/>
          <a:p>
            <a:pPr algn="l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Why is Sheffield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the Home of Football?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BD3A3-399F-F385-166A-FF8EFD590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and green shield with black text&#10;&#10;Description automatically generated">
            <a:extLst>
              <a:ext uri="{FF2B5EF4-FFF2-40B4-BE49-F238E27FC236}">
                <a16:creationId xmlns:a16="http://schemas.microsoft.com/office/drawing/2014/main" id="{59A7803E-2FA2-C119-123F-889505C3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05"/>
          <a:stretch/>
        </p:blipFill>
        <p:spPr>
          <a:xfrm>
            <a:off x="5313225" y="13717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78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3BD42-857A-5CAD-CA28-7A30655E3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endParaRPr lang="en-US" sz="4000"/>
          </a:p>
        </p:txBody>
      </p:sp>
      <p:pic>
        <p:nvPicPr>
          <p:cNvPr id="5" name="Content Placeholder 4" descr="A royal objects on a blue velvet surface&#10;&#10;Description automatically generated">
            <a:extLst>
              <a:ext uri="{FF2B5EF4-FFF2-40B4-BE49-F238E27FC236}">
                <a16:creationId xmlns:a16="http://schemas.microsoft.com/office/drawing/2014/main" id="{4E80AEF4-9C51-6AF9-AF03-B1AAA6E19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" r="-1" b="-1"/>
          <a:stretch/>
        </p:blipFill>
        <p:spPr>
          <a:xfrm>
            <a:off x="19" y="431"/>
            <a:ext cx="12191978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799066-6123-180A-DE44-3837A4553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0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1D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FCDB8E5B-9016-4E35-03E6-28758D200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964164"/>
            <a:ext cx="3122143" cy="1834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stick to a pool ball&#10;&#10;Description automatically generated">
            <a:extLst>
              <a:ext uri="{FF2B5EF4-FFF2-40B4-BE49-F238E27FC236}">
                <a16:creationId xmlns:a16="http://schemas.microsoft.com/office/drawing/2014/main" id="{AB41AEEC-E6FC-93D6-FE1B-C7199C89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982665"/>
            <a:ext cx="3104943" cy="200268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ottle of liquid with orange label&#10;&#10;Description automatically generated">
            <a:extLst>
              <a:ext uri="{FF2B5EF4-FFF2-40B4-BE49-F238E27FC236}">
                <a16:creationId xmlns:a16="http://schemas.microsoft.com/office/drawing/2014/main" id="{911FB8B7-3583-3C83-E2C5-A88545118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14" y="650497"/>
            <a:ext cx="2228426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arge bucket pouring liquid into a factory&#10;&#10;Description automatically generated">
            <a:extLst>
              <a:ext uri="{FF2B5EF4-FFF2-40B4-BE49-F238E27FC236}">
                <a16:creationId xmlns:a16="http://schemas.microsoft.com/office/drawing/2014/main" id="{A092E64D-FAAB-452A-EE58-440A60C6E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13518" y="1882769"/>
            <a:ext cx="3252903" cy="31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7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A3803CC2-F674-B24A-FE63-52A98AA34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E668C-6969-F197-79F0-B9D27766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What is football?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BA23F-F98F-8691-548A-8C09CDBBC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41913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Clubs</a:t>
            </a:r>
          </a:p>
          <a:p>
            <a:r>
              <a:rPr lang="en-US" b="1" dirty="0">
                <a:solidFill>
                  <a:srgbClr val="C00000"/>
                </a:solidFill>
              </a:rPr>
              <a:t>Rules</a:t>
            </a:r>
          </a:p>
          <a:p>
            <a:r>
              <a:rPr lang="en-US" b="1" dirty="0">
                <a:solidFill>
                  <a:srgbClr val="0070C0"/>
                </a:solidFill>
              </a:rPr>
              <a:t>Stadiums &amp; Grounds</a:t>
            </a:r>
          </a:p>
          <a:p>
            <a:r>
              <a:rPr lang="en-US" b="1" dirty="0">
                <a:solidFill>
                  <a:srgbClr val="C00000"/>
                </a:solidFill>
              </a:rPr>
              <a:t>Matches</a:t>
            </a:r>
          </a:p>
          <a:p>
            <a:r>
              <a:rPr lang="en-US" b="1" dirty="0">
                <a:solidFill>
                  <a:srgbClr val="0070C0"/>
                </a:solidFill>
              </a:rPr>
              <a:t>Tournaments &amp; CUP’s</a:t>
            </a:r>
          </a:p>
          <a:p>
            <a:r>
              <a:rPr lang="en-US" b="1" dirty="0">
                <a:solidFill>
                  <a:srgbClr val="C00000"/>
                </a:solidFill>
              </a:rPr>
              <a:t>Tactics – including passing</a:t>
            </a:r>
          </a:p>
        </p:txBody>
      </p:sp>
      <p:pic>
        <p:nvPicPr>
          <p:cNvPr id="5" name="Picture 4" descr="A stadium with a crowd of people&#10;&#10;Description automatically generated">
            <a:extLst>
              <a:ext uri="{FF2B5EF4-FFF2-40B4-BE49-F238E27FC236}">
                <a16:creationId xmlns:a16="http://schemas.microsoft.com/office/drawing/2014/main" id="{545E0F42-121A-EEB7-4642-B7B47DC57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9012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ign&#10;&#10;Description automatically generated">
            <a:extLst>
              <a:ext uri="{FF2B5EF4-FFF2-40B4-BE49-F238E27FC236}">
                <a16:creationId xmlns:a16="http://schemas.microsoft.com/office/drawing/2014/main" id="{F7663CCB-0C47-D4FA-E4D7-396B47EE4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87" y="189707"/>
            <a:ext cx="1516063" cy="908845"/>
          </a:xfrm>
        </p:spPr>
      </p:pic>
      <p:pic>
        <p:nvPicPr>
          <p:cNvPr id="7" name="Picture 6" descr="A white sign with red text&#10;&#10;Description automatically generated">
            <a:extLst>
              <a:ext uri="{FF2B5EF4-FFF2-40B4-BE49-F238E27FC236}">
                <a16:creationId xmlns:a16="http://schemas.microsoft.com/office/drawing/2014/main" id="{8743F5AB-40F9-E3AF-6473-783C8944D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9" y="2846387"/>
            <a:ext cx="1516063" cy="908844"/>
          </a:xfrm>
          <a:prstGeom prst="rect">
            <a:avLst/>
          </a:prstGeom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49096ED5-9B0C-4270-02C1-EE0BB9111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9" y="1492352"/>
            <a:ext cx="1516063" cy="908844"/>
          </a:xfrm>
          <a:prstGeom prst="rect">
            <a:avLst/>
          </a:prstGeom>
        </p:spPr>
      </p:pic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58976D3E-B12D-0218-3E0E-2A7F98510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87" y="4212328"/>
            <a:ext cx="1516063" cy="908844"/>
          </a:xfrm>
          <a:prstGeom prst="rect">
            <a:avLst/>
          </a:prstGeom>
        </p:spPr>
      </p:pic>
      <p:pic>
        <p:nvPicPr>
          <p:cNvPr id="13" name="Picture 12" descr="A white sign with red text&#10;&#10;Description automatically generated">
            <a:extLst>
              <a:ext uri="{FF2B5EF4-FFF2-40B4-BE49-F238E27FC236}">
                <a16:creationId xmlns:a16="http://schemas.microsoft.com/office/drawing/2014/main" id="{EAECD892-4244-FD41-36BA-EFD7562C7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87" y="5566363"/>
            <a:ext cx="1516063" cy="908844"/>
          </a:xfrm>
          <a:prstGeom prst="rect">
            <a:avLst/>
          </a:prstGeom>
        </p:spPr>
      </p:pic>
      <p:pic>
        <p:nvPicPr>
          <p:cNvPr id="15" name="Picture 14" descr="A white sign with blue text&#10;&#10;Description automatically generated">
            <a:extLst>
              <a:ext uri="{FF2B5EF4-FFF2-40B4-BE49-F238E27FC236}">
                <a16:creationId xmlns:a16="http://schemas.microsoft.com/office/drawing/2014/main" id="{5824597A-66FE-9CEC-C251-E3A38DA88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775" y="891379"/>
            <a:ext cx="1516065" cy="908845"/>
          </a:xfrm>
          <a:prstGeom prst="rect">
            <a:avLst/>
          </a:prstGeom>
        </p:spPr>
      </p:pic>
      <p:pic>
        <p:nvPicPr>
          <p:cNvPr id="17" name="Picture 16" descr="A white sign with blue text&#10;&#10;Description automatically generated">
            <a:extLst>
              <a:ext uri="{FF2B5EF4-FFF2-40B4-BE49-F238E27FC236}">
                <a16:creationId xmlns:a16="http://schemas.microsoft.com/office/drawing/2014/main" id="{E8EC8D03-1AA8-7D6B-BD80-54AF9FBC4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6774" y="4937624"/>
            <a:ext cx="1516065" cy="908845"/>
          </a:xfrm>
          <a:prstGeom prst="rect">
            <a:avLst/>
          </a:prstGeom>
        </p:spPr>
      </p:pic>
      <p:pic>
        <p:nvPicPr>
          <p:cNvPr id="19" name="Picture 18" descr="A close-up of a sign&#10;&#10;Description automatically generated">
            <a:extLst>
              <a:ext uri="{FF2B5EF4-FFF2-40B4-BE49-F238E27FC236}">
                <a16:creationId xmlns:a16="http://schemas.microsoft.com/office/drawing/2014/main" id="{73016016-F211-DDD9-CA06-E592FB3393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75" y="2814339"/>
            <a:ext cx="1516066" cy="908846"/>
          </a:xfrm>
          <a:prstGeom prst="rect">
            <a:avLst/>
          </a:prstGeom>
        </p:spPr>
      </p:pic>
      <p:pic>
        <p:nvPicPr>
          <p:cNvPr id="21" name="Picture 20" descr="A white sign with red text&#10;&#10;Description automatically generated">
            <a:extLst>
              <a:ext uri="{FF2B5EF4-FFF2-40B4-BE49-F238E27FC236}">
                <a16:creationId xmlns:a16="http://schemas.microsoft.com/office/drawing/2014/main" id="{118053F9-B952-EA85-63CD-4D09AF257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505" y="1905090"/>
            <a:ext cx="1516066" cy="908846"/>
          </a:xfrm>
          <a:prstGeom prst="rect">
            <a:avLst/>
          </a:prstGeom>
        </p:spPr>
      </p:pic>
      <p:pic>
        <p:nvPicPr>
          <p:cNvPr id="23" name="Picture 22" descr="A white sign with blue text&#10;&#10;Description automatically generated">
            <a:extLst>
              <a:ext uri="{FF2B5EF4-FFF2-40B4-BE49-F238E27FC236}">
                <a16:creationId xmlns:a16="http://schemas.microsoft.com/office/drawing/2014/main" id="{30172962-3647-C948-3111-707C55A455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6505" y="4080077"/>
            <a:ext cx="1516063" cy="9088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A39A8B-40E8-DA0A-37D4-EC0995C9E764}"/>
              </a:ext>
            </a:extLst>
          </p:cNvPr>
          <p:cNvSpPr txBox="1"/>
          <p:nvPr/>
        </p:nvSpPr>
        <p:spPr>
          <a:xfrm>
            <a:off x="8801100" y="371475"/>
            <a:ext cx="313531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Sheffield Football Rules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Youdan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Cup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184 football clubs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Sheffield FC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Bramall Lane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Hallam FC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City of Sheffield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Cromwell Cup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26</a:t>
            </a:r>
            <a:r>
              <a:rPr lang="en-US" sz="20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December 1860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Sandygate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Ground</a:t>
            </a:r>
          </a:p>
        </p:txBody>
      </p:sp>
    </p:spTree>
    <p:extLst>
      <p:ext uri="{BB962C8B-B14F-4D97-AF65-F5344CB8AC3E}">
        <p14:creationId xmlns:p14="http://schemas.microsoft.com/office/powerpoint/2010/main" val="190891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iagram of different types of football teams&#10;&#10;Description automatically generated">
            <a:extLst>
              <a:ext uri="{FF2B5EF4-FFF2-40B4-BE49-F238E27FC236}">
                <a16:creationId xmlns:a16="http://schemas.microsoft.com/office/drawing/2014/main" id="{7D1F66E3-6568-0346-AAEF-52CEED940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623" b="128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57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50</Words>
  <Application>Microsoft Macintosh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Why is Sheffield the Home of Football?</vt:lpstr>
      <vt:lpstr>PowerPoint Presentation</vt:lpstr>
      <vt:lpstr>PowerPoint Presentation</vt:lpstr>
      <vt:lpstr>PowerPoint Presentation</vt:lpstr>
      <vt:lpstr>What is football?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Wood</dc:creator>
  <cp:lastModifiedBy>Steve Wood</cp:lastModifiedBy>
  <cp:revision>8</cp:revision>
  <dcterms:created xsi:type="dcterms:W3CDTF">2024-10-29T06:56:12Z</dcterms:created>
  <dcterms:modified xsi:type="dcterms:W3CDTF">2024-11-17T17:39:49Z</dcterms:modified>
</cp:coreProperties>
</file>